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handoutMasterIdLst>
    <p:handoutMasterId r:id="rId108"/>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 id="1121" r:id="rId105"/>
    <p:sldId id="112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varScale="1">
        <p:scale>
          <a:sx n="120" d="100"/>
          <a:sy n="120" d="100"/>
        </p:scale>
        <p:origin x="816"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11/21/23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11/21/23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11/21/23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11/21/23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11/21/23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11/21/23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11/21/23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11/21/23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11/21/23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11/21/23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11/21/23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11/21/23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11/21/23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2.gif"/></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51941"/>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36690736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6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105</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10472</TotalTime>
  <Words>8905</Words>
  <Application>Microsoft Macintosh PowerPoint</Application>
  <PresentationFormat>Widescreen</PresentationFormat>
  <Paragraphs>1944</Paragraphs>
  <Slides>105</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1257</cp:revision>
  <dcterms:created xsi:type="dcterms:W3CDTF">2021-07-06T18:24:07Z</dcterms:created>
  <dcterms:modified xsi:type="dcterms:W3CDTF">2023-11-22T03:19:03Z</dcterms:modified>
</cp:coreProperties>
</file>